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4" r:id="rId1"/>
  </p:sldMasterIdLst>
  <p:sldIdLst>
    <p:sldId id="256" r:id="rId2"/>
    <p:sldId id="272" r:id="rId3"/>
    <p:sldId id="277" r:id="rId4"/>
    <p:sldId id="281" r:id="rId5"/>
    <p:sldId id="269" r:id="rId6"/>
    <p:sldId id="271" r:id="rId7"/>
    <p:sldId id="280" r:id="rId8"/>
    <p:sldId id="27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33"/>
    <a:srgbClr val="990033"/>
    <a:srgbClr val="336600"/>
    <a:srgbClr val="0033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9BC3FC-A2FC-4DA7-8A0A-D78B446DD706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2EC8DB-EE9F-4480-9B60-EDFE24E38BAB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Выпускник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A15BC7-0158-4025-90EA-E10DFC323A21}" type="parTrans" cxnId="{FB0D4E58-390D-466D-A298-B959B2F35FEC}">
      <dgm:prSet/>
      <dgm:spPr/>
      <dgm:t>
        <a:bodyPr/>
        <a:lstStyle/>
        <a:p>
          <a:endParaRPr lang="ru-RU"/>
        </a:p>
      </dgm:t>
    </dgm:pt>
    <dgm:pt modelId="{220B41EC-CF10-4354-A750-422D9FBEDFF5}" type="sibTrans" cxnId="{FB0D4E58-390D-466D-A298-B959B2F35FEC}">
      <dgm:prSet/>
      <dgm:spPr/>
      <dgm:t>
        <a:bodyPr/>
        <a:lstStyle/>
        <a:p>
          <a:endParaRPr lang="ru-RU"/>
        </a:p>
      </dgm:t>
    </dgm:pt>
    <dgm:pt modelId="{57E31E5B-A1AF-4016-B6C1-DA71DC01AF92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Организация для детей-сирот и детей, оставшихся без попечения родителей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E16EB6-C83D-49D4-ADBC-D394881943EB}" type="parTrans" cxnId="{989A0288-66E6-4F37-8FC6-053A5A3693FF}">
      <dgm:prSet/>
      <dgm:spPr/>
      <dgm:t>
        <a:bodyPr/>
        <a:lstStyle/>
        <a:p>
          <a:endParaRPr lang="ru-RU"/>
        </a:p>
      </dgm:t>
    </dgm:pt>
    <dgm:pt modelId="{AF825A9A-40C0-40AD-BB87-513B119D9DFA}" type="sibTrans" cxnId="{989A0288-66E6-4F37-8FC6-053A5A3693FF}">
      <dgm:prSet/>
      <dgm:spPr/>
      <dgm:t>
        <a:bodyPr/>
        <a:lstStyle/>
        <a:p>
          <a:endParaRPr lang="ru-RU"/>
        </a:p>
      </dgm:t>
    </dgm:pt>
    <dgm:pt modelId="{3A9BFD48-BFDD-4031-961B-DD1E6ACF7343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Куратор-наставник</a:t>
          </a:r>
          <a:endParaRPr lang="ru-RU" sz="13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65D2EA-0B6C-4A6E-8254-CDA43232677C}" type="parTrans" cxnId="{4CB1949B-A4D9-456B-AEE8-7ADB8EE8D2C8}">
      <dgm:prSet/>
      <dgm:spPr/>
      <dgm:t>
        <a:bodyPr/>
        <a:lstStyle/>
        <a:p>
          <a:endParaRPr lang="ru-RU"/>
        </a:p>
      </dgm:t>
    </dgm:pt>
    <dgm:pt modelId="{8E441F5A-41C6-471F-A600-4F3A28BA9351}" type="sibTrans" cxnId="{4CB1949B-A4D9-456B-AEE8-7ADB8EE8D2C8}">
      <dgm:prSet/>
      <dgm:spPr/>
      <dgm:t>
        <a:bodyPr/>
        <a:lstStyle/>
        <a:p>
          <a:endParaRPr lang="ru-RU"/>
        </a:p>
      </dgm:t>
    </dgm:pt>
    <dgm:pt modelId="{7E76551B-9B6C-44E1-B877-DBD2634019D2}">
      <dgm:prSet phldrT="[Текст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Профессиональная образовательная организация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FCA43A7-6284-47FE-A9CC-A669A0B40AC9}" type="parTrans" cxnId="{624FF06F-9B31-4C2B-940A-E11DF986CE12}">
      <dgm:prSet/>
      <dgm:spPr/>
      <dgm:t>
        <a:bodyPr/>
        <a:lstStyle/>
        <a:p>
          <a:endParaRPr lang="ru-RU"/>
        </a:p>
      </dgm:t>
    </dgm:pt>
    <dgm:pt modelId="{19C43872-B14B-4416-8B25-57760BAAD143}" type="sibTrans" cxnId="{624FF06F-9B31-4C2B-940A-E11DF986CE12}">
      <dgm:prSet/>
      <dgm:spPr/>
      <dgm:t>
        <a:bodyPr/>
        <a:lstStyle/>
        <a:p>
          <a:endParaRPr lang="ru-RU"/>
        </a:p>
      </dgm:t>
    </dgm:pt>
    <dgm:pt modelId="{7F7D5DF9-056A-40EA-9343-E66775162B56}">
      <dgm:prSet phldrT="[Текст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Патронатный воспитатель</a:t>
          </a:r>
          <a:endParaRPr lang="ru-RU" sz="13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373C3C-2228-4BC5-8F96-F0ABD17F62A3}" type="parTrans" cxnId="{FDC775F6-8F4E-4EA0-B697-A8936828F55E}">
      <dgm:prSet/>
      <dgm:spPr/>
      <dgm:t>
        <a:bodyPr/>
        <a:lstStyle/>
        <a:p>
          <a:endParaRPr lang="ru-RU"/>
        </a:p>
      </dgm:t>
    </dgm:pt>
    <dgm:pt modelId="{D1BF8F9A-01B0-4571-9DDD-0B7E2C7E77D4}" type="sibTrans" cxnId="{FDC775F6-8F4E-4EA0-B697-A8936828F55E}">
      <dgm:prSet/>
      <dgm:spPr/>
      <dgm:t>
        <a:bodyPr/>
        <a:lstStyle/>
        <a:p>
          <a:endParaRPr lang="ru-RU"/>
        </a:p>
      </dgm:t>
    </dgm:pt>
    <dgm:pt modelId="{D3488F4B-1664-4A50-917F-0259E6C07CA0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Территориальные органы опеки и попечительства 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8C419C-8293-41F5-8035-C5619DAF4BE5}" type="parTrans" cxnId="{DDC14BDE-290B-47A0-87F6-46F8AF550E19}">
      <dgm:prSet/>
      <dgm:spPr/>
      <dgm:t>
        <a:bodyPr/>
        <a:lstStyle/>
        <a:p>
          <a:endParaRPr lang="ru-RU"/>
        </a:p>
      </dgm:t>
    </dgm:pt>
    <dgm:pt modelId="{414F207D-D0FD-4D15-8703-AE65B49C850D}" type="sibTrans" cxnId="{DDC14BDE-290B-47A0-87F6-46F8AF550E19}">
      <dgm:prSet/>
      <dgm:spPr/>
      <dgm:t>
        <a:bodyPr/>
        <a:lstStyle/>
        <a:p>
          <a:endParaRPr lang="ru-RU"/>
        </a:p>
      </dgm:t>
    </dgm:pt>
    <dgm:pt modelId="{3C557DE3-C3E1-48D3-9D98-095338C87FCA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Комиссия по делам несовершеннолетних и защите их прав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D7C869-304D-412E-B21B-0CDE67C9FA1F}" type="parTrans" cxnId="{7A011228-BA56-4CAE-8901-C2A58A8D355E}">
      <dgm:prSet/>
      <dgm:spPr/>
      <dgm:t>
        <a:bodyPr/>
        <a:lstStyle/>
        <a:p>
          <a:endParaRPr lang="ru-RU"/>
        </a:p>
      </dgm:t>
    </dgm:pt>
    <dgm:pt modelId="{1B80054A-2A70-4E25-B23B-F549FBC8548A}" type="sibTrans" cxnId="{7A011228-BA56-4CAE-8901-C2A58A8D355E}">
      <dgm:prSet/>
      <dgm:spPr/>
      <dgm:t>
        <a:bodyPr/>
        <a:lstStyle/>
        <a:p>
          <a:endParaRPr lang="ru-RU"/>
        </a:p>
      </dgm:t>
    </dgm:pt>
    <dgm:pt modelId="{3289CDD7-E61B-4328-8FEB-7A40DD248402}" type="pres">
      <dgm:prSet presAssocID="{E29BC3FC-A2FC-4DA7-8A0A-D78B446DD70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37062C7-AF8E-45D9-BC09-C0FFEC2414D8}" type="pres">
      <dgm:prSet presAssocID="{BB2EC8DB-EE9F-4480-9B60-EDFE24E38BAB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97C3C647-69F2-4799-922D-C67AD28B46FB}" type="pres">
      <dgm:prSet presAssocID="{57E31E5B-A1AF-4016-B6C1-DA71DC01AF92}" presName="Accent1" presStyleCnt="0"/>
      <dgm:spPr/>
    </dgm:pt>
    <dgm:pt modelId="{E995D9E5-87E9-413B-A73D-E0FEA21D60F2}" type="pres">
      <dgm:prSet presAssocID="{57E31E5B-A1AF-4016-B6C1-DA71DC01AF92}" presName="Accent" presStyleLbl="bgShp" presStyleIdx="0" presStyleCnt="6"/>
      <dgm:spPr/>
    </dgm:pt>
    <dgm:pt modelId="{6605169F-026D-4B0D-BB1F-1699437762E0}" type="pres">
      <dgm:prSet presAssocID="{57E31E5B-A1AF-4016-B6C1-DA71DC01AF92}" presName="Child1" presStyleLbl="node1" presStyleIdx="0" presStyleCnt="6" custScaleX="129042" custScaleY="103222" custLinFactNeighborX="697" custLinFactNeighborY="4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31233-3067-4C82-92A5-CF717AB33488}" type="pres">
      <dgm:prSet presAssocID="{3A9BFD48-BFDD-4031-961B-DD1E6ACF7343}" presName="Accent2" presStyleCnt="0"/>
      <dgm:spPr/>
    </dgm:pt>
    <dgm:pt modelId="{67FBC4E3-D83B-41A2-86ED-439B55891E9C}" type="pres">
      <dgm:prSet presAssocID="{3A9BFD48-BFDD-4031-961B-DD1E6ACF7343}" presName="Accent" presStyleLbl="bgShp" presStyleIdx="1" presStyleCnt="6"/>
      <dgm:spPr/>
    </dgm:pt>
    <dgm:pt modelId="{49079F28-B7A7-4A0F-BF0A-17E62F90262D}" type="pres">
      <dgm:prSet presAssocID="{3A9BFD48-BFDD-4031-961B-DD1E6ACF7343}" presName="Child2" presStyleLbl="node1" presStyleIdx="1" presStyleCnt="6" custScaleX="122389" custScaleY="102171" custLinFactNeighborX="13242" custLinFactNeighborY="-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C094F-CE83-493A-A42C-CB59B0E913D9}" type="pres">
      <dgm:prSet presAssocID="{7E76551B-9B6C-44E1-B877-DBD2634019D2}" presName="Accent3" presStyleCnt="0"/>
      <dgm:spPr/>
    </dgm:pt>
    <dgm:pt modelId="{076B1CEE-EF27-4769-B498-00E3896422AA}" type="pres">
      <dgm:prSet presAssocID="{7E76551B-9B6C-44E1-B877-DBD2634019D2}" presName="Accent" presStyleLbl="bgShp" presStyleIdx="2" presStyleCnt="6"/>
      <dgm:spPr/>
    </dgm:pt>
    <dgm:pt modelId="{3C788731-97FF-4D47-81BF-69A39C76AA5C}" type="pres">
      <dgm:prSet presAssocID="{7E76551B-9B6C-44E1-B877-DBD2634019D2}" presName="Child3" presStyleLbl="node1" presStyleIdx="2" presStyleCnt="6" custScaleX="119644" custScaleY="94254" custLinFactNeighborX="15333" custLinFactNeighborY="-80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653AD1-EBDC-40FE-87AC-915F459DFC9F}" type="pres">
      <dgm:prSet presAssocID="{7F7D5DF9-056A-40EA-9343-E66775162B56}" presName="Accent4" presStyleCnt="0"/>
      <dgm:spPr/>
    </dgm:pt>
    <dgm:pt modelId="{DC5B12BD-AAF7-4E44-8BFA-8F47042A0613}" type="pres">
      <dgm:prSet presAssocID="{7F7D5DF9-056A-40EA-9343-E66775162B56}" presName="Accent" presStyleLbl="bgShp" presStyleIdx="3" presStyleCnt="6"/>
      <dgm:spPr/>
    </dgm:pt>
    <dgm:pt modelId="{0D900884-115F-4569-AF86-16C0F690F2D6}" type="pres">
      <dgm:prSet presAssocID="{7F7D5DF9-056A-40EA-9343-E66775162B56}" presName="Child4" presStyleLbl="node1" presStyleIdx="3" presStyleCnt="6" custScaleX="127436" custScaleY="95167" custLinFactNeighborX="4182" custLinFactNeighborY="-28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B6B7C-00D5-4233-A086-9BCBA1FF804B}" type="pres">
      <dgm:prSet presAssocID="{D3488F4B-1664-4A50-917F-0259E6C07CA0}" presName="Accent5" presStyleCnt="0"/>
      <dgm:spPr/>
    </dgm:pt>
    <dgm:pt modelId="{7DF558AB-D6C4-497A-AE19-E03305065E94}" type="pres">
      <dgm:prSet presAssocID="{D3488F4B-1664-4A50-917F-0259E6C07CA0}" presName="Accent" presStyleLbl="bgShp" presStyleIdx="4" presStyleCnt="6"/>
      <dgm:spPr/>
    </dgm:pt>
    <dgm:pt modelId="{9EFFB769-4572-4CC9-B867-C0D3987D7391}" type="pres">
      <dgm:prSet presAssocID="{D3488F4B-1664-4A50-917F-0259E6C07CA0}" presName="Child5" presStyleLbl="node1" presStyleIdx="4" presStyleCnt="6" custScaleX="130355" custScaleY="110228" custLinFactNeighborX="-12546" custLinFactNeighborY="8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64AE1-0DAD-43A1-92AB-4921A29B5195}" type="pres">
      <dgm:prSet presAssocID="{3C557DE3-C3E1-48D3-9D98-095338C87FCA}" presName="Accent6" presStyleCnt="0"/>
      <dgm:spPr/>
    </dgm:pt>
    <dgm:pt modelId="{B6BE7EB4-623B-4EE1-8FD7-62279001A50C}" type="pres">
      <dgm:prSet presAssocID="{3C557DE3-C3E1-48D3-9D98-095338C87FCA}" presName="Accent" presStyleLbl="bgShp" presStyleIdx="5" presStyleCnt="6"/>
      <dgm:spPr/>
    </dgm:pt>
    <dgm:pt modelId="{3471D493-C432-4E48-BCC3-AECAD47A3D19}" type="pres">
      <dgm:prSet presAssocID="{3C557DE3-C3E1-48D3-9D98-095338C87FCA}" presName="Child6" presStyleLbl="node1" presStyleIdx="5" presStyleCnt="6" custScaleX="123230" custScaleY="113174" custLinFactNeighborX="-10455" custLinFactNeighborY="-16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2B420A-3C50-4A18-885D-5DFDE4B3DC43}" type="presOf" srcId="{BB2EC8DB-EE9F-4480-9B60-EDFE24E38BAB}" destId="{737062C7-AF8E-45D9-BC09-C0FFEC2414D8}" srcOrd="0" destOrd="0" presId="urn:microsoft.com/office/officeart/2011/layout/HexagonRadial"/>
    <dgm:cxn modelId="{624FF06F-9B31-4C2B-940A-E11DF986CE12}" srcId="{BB2EC8DB-EE9F-4480-9B60-EDFE24E38BAB}" destId="{7E76551B-9B6C-44E1-B877-DBD2634019D2}" srcOrd="2" destOrd="0" parTransId="{BFCA43A7-6284-47FE-A9CC-A669A0B40AC9}" sibTransId="{19C43872-B14B-4416-8B25-57760BAAD143}"/>
    <dgm:cxn modelId="{F726021C-859C-4D2B-85E9-E9F0F1C283AF}" type="presOf" srcId="{3A9BFD48-BFDD-4031-961B-DD1E6ACF7343}" destId="{49079F28-B7A7-4A0F-BF0A-17E62F90262D}" srcOrd="0" destOrd="0" presId="urn:microsoft.com/office/officeart/2011/layout/HexagonRadial"/>
    <dgm:cxn modelId="{4CB1949B-A4D9-456B-AEE8-7ADB8EE8D2C8}" srcId="{BB2EC8DB-EE9F-4480-9B60-EDFE24E38BAB}" destId="{3A9BFD48-BFDD-4031-961B-DD1E6ACF7343}" srcOrd="1" destOrd="0" parTransId="{5165D2EA-0B6C-4A6E-8254-CDA43232677C}" sibTransId="{8E441F5A-41C6-471F-A600-4F3A28BA9351}"/>
    <dgm:cxn modelId="{6578E589-9ECF-4C10-8D4F-C63F085AB895}" type="presOf" srcId="{3C557DE3-C3E1-48D3-9D98-095338C87FCA}" destId="{3471D493-C432-4E48-BCC3-AECAD47A3D19}" srcOrd="0" destOrd="0" presId="urn:microsoft.com/office/officeart/2011/layout/HexagonRadial"/>
    <dgm:cxn modelId="{7A011228-BA56-4CAE-8901-C2A58A8D355E}" srcId="{BB2EC8DB-EE9F-4480-9B60-EDFE24E38BAB}" destId="{3C557DE3-C3E1-48D3-9D98-095338C87FCA}" srcOrd="5" destOrd="0" parTransId="{3CD7C869-304D-412E-B21B-0CDE67C9FA1F}" sibTransId="{1B80054A-2A70-4E25-B23B-F549FBC8548A}"/>
    <dgm:cxn modelId="{FA381E54-CE62-4E6F-B8DB-5B684D62D215}" type="presOf" srcId="{57E31E5B-A1AF-4016-B6C1-DA71DC01AF92}" destId="{6605169F-026D-4B0D-BB1F-1699437762E0}" srcOrd="0" destOrd="0" presId="urn:microsoft.com/office/officeart/2011/layout/HexagonRadial"/>
    <dgm:cxn modelId="{FDC775F6-8F4E-4EA0-B697-A8936828F55E}" srcId="{BB2EC8DB-EE9F-4480-9B60-EDFE24E38BAB}" destId="{7F7D5DF9-056A-40EA-9343-E66775162B56}" srcOrd="3" destOrd="0" parTransId="{60373C3C-2228-4BC5-8F96-F0ABD17F62A3}" sibTransId="{D1BF8F9A-01B0-4571-9DDD-0B7E2C7E77D4}"/>
    <dgm:cxn modelId="{41B20979-EFC0-4382-BF09-9F0C6E18C2B4}" type="presOf" srcId="{E29BC3FC-A2FC-4DA7-8A0A-D78B446DD706}" destId="{3289CDD7-E61B-4328-8FEB-7A40DD248402}" srcOrd="0" destOrd="0" presId="urn:microsoft.com/office/officeart/2011/layout/HexagonRadial"/>
    <dgm:cxn modelId="{BA7F525F-E937-4660-B50F-13BE185B65DB}" type="presOf" srcId="{D3488F4B-1664-4A50-917F-0259E6C07CA0}" destId="{9EFFB769-4572-4CC9-B867-C0D3987D7391}" srcOrd="0" destOrd="0" presId="urn:microsoft.com/office/officeart/2011/layout/HexagonRadial"/>
    <dgm:cxn modelId="{DDC14BDE-290B-47A0-87F6-46F8AF550E19}" srcId="{BB2EC8DB-EE9F-4480-9B60-EDFE24E38BAB}" destId="{D3488F4B-1664-4A50-917F-0259E6C07CA0}" srcOrd="4" destOrd="0" parTransId="{1D8C419C-8293-41F5-8035-C5619DAF4BE5}" sibTransId="{414F207D-D0FD-4D15-8703-AE65B49C850D}"/>
    <dgm:cxn modelId="{989A0288-66E6-4F37-8FC6-053A5A3693FF}" srcId="{BB2EC8DB-EE9F-4480-9B60-EDFE24E38BAB}" destId="{57E31E5B-A1AF-4016-B6C1-DA71DC01AF92}" srcOrd="0" destOrd="0" parTransId="{84E16EB6-C83D-49D4-ADBC-D394881943EB}" sibTransId="{AF825A9A-40C0-40AD-BB87-513B119D9DFA}"/>
    <dgm:cxn modelId="{EE449EE4-8391-4E98-89CB-BA7F6E68CC88}" type="presOf" srcId="{7E76551B-9B6C-44E1-B877-DBD2634019D2}" destId="{3C788731-97FF-4D47-81BF-69A39C76AA5C}" srcOrd="0" destOrd="0" presId="urn:microsoft.com/office/officeart/2011/layout/HexagonRadial"/>
    <dgm:cxn modelId="{FB0D4E58-390D-466D-A298-B959B2F35FEC}" srcId="{E29BC3FC-A2FC-4DA7-8A0A-D78B446DD706}" destId="{BB2EC8DB-EE9F-4480-9B60-EDFE24E38BAB}" srcOrd="0" destOrd="0" parTransId="{5EA15BC7-0158-4025-90EA-E10DFC323A21}" sibTransId="{220B41EC-CF10-4354-A750-422D9FBEDFF5}"/>
    <dgm:cxn modelId="{933A98F5-A86D-4897-9DED-007F1277AFA0}" type="presOf" srcId="{7F7D5DF9-056A-40EA-9343-E66775162B56}" destId="{0D900884-115F-4569-AF86-16C0F690F2D6}" srcOrd="0" destOrd="0" presId="urn:microsoft.com/office/officeart/2011/layout/HexagonRadial"/>
    <dgm:cxn modelId="{62E0C199-8AB9-4DD8-9804-19F69F38138D}" type="presParOf" srcId="{3289CDD7-E61B-4328-8FEB-7A40DD248402}" destId="{737062C7-AF8E-45D9-BC09-C0FFEC2414D8}" srcOrd="0" destOrd="0" presId="urn:microsoft.com/office/officeart/2011/layout/HexagonRadial"/>
    <dgm:cxn modelId="{8E4C1B6B-022D-46EE-8E38-8F50CE225E89}" type="presParOf" srcId="{3289CDD7-E61B-4328-8FEB-7A40DD248402}" destId="{97C3C647-69F2-4799-922D-C67AD28B46FB}" srcOrd="1" destOrd="0" presId="urn:microsoft.com/office/officeart/2011/layout/HexagonRadial"/>
    <dgm:cxn modelId="{B0AE1BBC-DB55-4745-AED3-A5476BAC1442}" type="presParOf" srcId="{97C3C647-69F2-4799-922D-C67AD28B46FB}" destId="{E995D9E5-87E9-413B-A73D-E0FEA21D60F2}" srcOrd="0" destOrd="0" presId="urn:microsoft.com/office/officeart/2011/layout/HexagonRadial"/>
    <dgm:cxn modelId="{D1C5972A-2429-47D7-BEDC-CD9E579FBEA7}" type="presParOf" srcId="{3289CDD7-E61B-4328-8FEB-7A40DD248402}" destId="{6605169F-026D-4B0D-BB1F-1699437762E0}" srcOrd="2" destOrd="0" presId="urn:microsoft.com/office/officeart/2011/layout/HexagonRadial"/>
    <dgm:cxn modelId="{70CA1042-D3B9-470B-9036-72195DC764C3}" type="presParOf" srcId="{3289CDD7-E61B-4328-8FEB-7A40DD248402}" destId="{EB731233-3067-4C82-92A5-CF717AB33488}" srcOrd="3" destOrd="0" presId="urn:microsoft.com/office/officeart/2011/layout/HexagonRadial"/>
    <dgm:cxn modelId="{C739FAAF-5897-4FCC-84D3-884F16B1BE2C}" type="presParOf" srcId="{EB731233-3067-4C82-92A5-CF717AB33488}" destId="{67FBC4E3-D83B-41A2-86ED-439B55891E9C}" srcOrd="0" destOrd="0" presId="urn:microsoft.com/office/officeart/2011/layout/HexagonRadial"/>
    <dgm:cxn modelId="{CF9C801E-D2FA-465F-9DBF-80941E564EEC}" type="presParOf" srcId="{3289CDD7-E61B-4328-8FEB-7A40DD248402}" destId="{49079F28-B7A7-4A0F-BF0A-17E62F90262D}" srcOrd="4" destOrd="0" presId="urn:microsoft.com/office/officeart/2011/layout/HexagonRadial"/>
    <dgm:cxn modelId="{2F1F3815-BD37-428D-AC89-AE478B5C5025}" type="presParOf" srcId="{3289CDD7-E61B-4328-8FEB-7A40DD248402}" destId="{574C094F-CE83-493A-A42C-CB59B0E913D9}" srcOrd="5" destOrd="0" presId="urn:microsoft.com/office/officeart/2011/layout/HexagonRadial"/>
    <dgm:cxn modelId="{0EB73E75-1778-414C-88DB-5F24CCA71296}" type="presParOf" srcId="{574C094F-CE83-493A-A42C-CB59B0E913D9}" destId="{076B1CEE-EF27-4769-B498-00E3896422AA}" srcOrd="0" destOrd="0" presId="urn:microsoft.com/office/officeart/2011/layout/HexagonRadial"/>
    <dgm:cxn modelId="{68CDF9BE-C5A6-4BDD-B8AC-E035018C9C82}" type="presParOf" srcId="{3289CDD7-E61B-4328-8FEB-7A40DD248402}" destId="{3C788731-97FF-4D47-81BF-69A39C76AA5C}" srcOrd="6" destOrd="0" presId="urn:microsoft.com/office/officeart/2011/layout/HexagonRadial"/>
    <dgm:cxn modelId="{8A816AC5-1DD5-4675-9953-B3A4B3CDAE5E}" type="presParOf" srcId="{3289CDD7-E61B-4328-8FEB-7A40DD248402}" destId="{B7653AD1-EBDC-40FE-87AC-915F459DFC9F}" srcOrd="7" destOrd="0" presId="urn:microsoft.com/office/officeart/2011/layout/HexagonRadial"/>
    <dgm:cxn modelId="{0A2BA65A-E732-4186-A4BA-EDF69073D28B}" type="presParOf" srcId="{B7653AD1-EBDC-40FE-87AC-915F459DFC9F}" destId="{DC5B12BD-AAF7-4E44-8BFA-8F47042A0613}" srcOrd="0" destOrd="0" presId="urn:microsoft.com/office/officeart/2011/layout/HexagonRadial"/>
    <dgm:cxn modelId="{C3D11E50-82A3-4645-B3E5-43ED1CA1DBA4}" type="presParOf" srcId="{3289CDD7-E61B-4328-8FEB-7A40DD248402}" destId="{0D900884-115F-4569-AF86-16C0F690F2D6}" srcOrd="8" destOrd="0" presId="urn:microsoft.com/office/officeart/2011/layout/HexagonRadial"/>
    <dgm:cxn modelId="{71E30625-7F6D-4625-84CB-2E30B789C16B}" type="presParOf" srcId="{3289CDD7-E61B-4328-8FEB-7A40DD248402}" destId="{092B6B7C-00D5-4233-A086-9BCBA1FF804B}" srcOrd="9" destOrd="0" presId="urn:microsoft.com/office/officeart/2011/layout/HexagonRadial"/>
    <dgm:cxn modelId="{C94F42AC-079A-4003-9E47-42246C698249}" type="presParOf" srcId="{092B6B7C-00D5-4233-A086-9BCBA1FF804B}" destId="{7DF558AB-D6C4-497A-AE19-E03305065E94}" srcOrd="0" destOrd="0" presId="urn:microsoft.com/office/officeart/2011/layout/HexagonRadial"/>
    <dgm:cxn modelId="{8816950A-D50C-4798-98BB-113289E1146C}" type="presParOf" srcId="{3289CDD7-E61B-4328-8FEB-7A40DD248402}" destId="{9EFFB769-4572-4CC9-B867-C0D3987D7391}" srcOrd="10" destOrd="0" presId="urn:microsoft.com/office/officeart/2011/layout/HexagonRadial"/>
    <dgm:cxn modelId="{6077989A-FC2D-4CCB-B2E0-71486C289BD1}" type="presParOf" srcId="{3289CDD7-E61B-4328-8FEB-7A40DD248402}" destId="{B5064AE1-0DAD-43A1-92AB-4921A29B5195}" srcOrd="11" destOrd="0" presId="urn:microsoft.com/office/officeart/2011/layout/HexagonRadial"/>
    <dgm:cxn modelId="{E63918A3-DD1C-4EF7-9D74-9427939AC87A}" type="presParOf" srcId="{B5064AE1-0DAD-43A1-92AB-4921A29B5195}" destId="{B6BE7EB4-623B-4EE1-8FD7-62279001A50C}" srcOrd="0" destOrd="0" presId="urn:microsoft.com/office/officeart/2011/layout/HexagonRadial"/>
    <dgm:cxn modelId="{DB7C5C65-5B90-4D31-B5EC-5E6A5F278FD3}" type="presParOf" srcId="{3289CDD7-E61B-4328-8FEB-7A40DD248402}" destId="{3471D493-C432-4E48-BCC3-AECAD47A3D1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6B0B9B-156E-4807-A7F9-717DFB0E8F86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4A2D1C-26E8-45D1-B5E9-627D38F3A40E}">
      <dgm:prSet phldrT="[Текст]" custT="1"/>
      <dgm:spPr/>
      <dgm:t>
        <a:bodyPr/>
        <a:lstStyle/>
        <a:p>
          <a:r>
            <a:rPr lang="ru-RU" sz="1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rPr>
            <a:t>Период нахождения ребенка в организации для детей-сирот</a:t>
          </a:r>
          <a:endParaRPr lang="ru-RU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 Math" pitchFamily="18" charset="0"/>
            <a:ea typeface="Cambria Math" pitchFamily="18" charset="0"/>
          </a:endParaRPr>
        </a:p>
      </dgm:t>
    </dgm:pt>
    <dgm:pt modelId="{3683E00C-3B84-4B6E-992E-0924F2D381A1}" type="parTrans" cxnId="{BCCAD37F-E3C8-4349-B7BF-50090C31347E}">
      <dgm:prSet/>
      <dgm:spPr/>
      <dgm:t>
        <a:bodyPr/>
        <a:lstStyle/>
        <a:p>
          <a:endParaRPr lang="ru-RU"/>
        </a:p>
      </dgm:t>
    </dgm:pt>
    <dgm:pt modelId="{22A12E12-E38B-4166-8E41-C8E769A2D632}" type="sibTrans" cxnId="{BCCAD37F-E3C8-4349-B7BF-50090C31347E}">
      <dgm:prSet/>
      <dgm:spPr/>
      <dgm:t>
        <a:bodyPr/>
        <a:lstStyle/>
        <a:p>
          <a:endParaRPr lang="ru-RU"/>
        </a:p>
      </dgm:t>
    </dgm:pt>
    <dgm:pt modelId="{354933D9-E366-439C-96C7-7057D75C9779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Подбор персонального куратора-наставника</a:t>
          </a:r>
          <a:endParaRPr lang="ru-RU" sz="1400" b="1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gm:t>
    </dgm:pt>
    <dgm:pt modelId="{FEDEAF9F-6D70-419A-9C3F-929AD31BD927}" type="parTrans" cxnId="{9745B984-D6F9-49FB-BEC3-663D3823E039}">
      <dgm:prSet/>
      <dgm:spPr/>
      <dgm:t>
        <a:bodyPr/>
        <a:lstStyle/>
        <a:p>
          <a:endParaRPr lang="ru-RU"/>
        </a:p>
      </dgm:t>
    </dgm:pt>
    <dgm:pt modelId="{25FD221C-8DED-4859-B9D1-85FA813B57E1}" type="sibTrans" cxnId="{9745B984-D6F9-49FB-BEC3-663D3823E039}">
      <dgm:prSet/>
      <dgm:spPr/>
      <dgm:t>
        <a:bodyPr/>
        <a:lstStyle/>
        <a:p>
          <a:endParaRPr lang="ru-RU"/>
        </a:p>
      </dgm:t>
    </dgm:pt>
    <dgm:pt modelId="{8872B4EA-3000-488C-8622-9C0E7C7F5777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Подготовка и сдача ГИА</a:t>
          </a:r>
          <a:endParaRPr lang="ru-RU" sz="1400" b="1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gm:t>
    </dgm:pt>
    <dgm:pt modelId="{F8432B62-2570-4F0A-A806-2235B401AFCD}" type="parTrans" cxnId="{8876A5CA-D709-4C24-832F-EE778C82AAA9}">
      <dgm:prSet/>
      <dgm:spPr/>
      <dgm:t>
        <a:bodyPr/>
        <a:lstStyle/>
        <a:p>
          <a:endParaRPr lang="ru-RU"/>
        </a:p>
      </dgm:t>
    </dgm:pt>
    <dgm:pt modelId="{49A63FCE-5910-4F6A-A189-AE1EF1CA5F03}" type="sibTrans" cxnId="{8876A5CA-D709-4C24-832F-EE778C82AAA9}">
      <dgm:prSet/>
      <dgm:spPr/>
      <dgm:t>
        <a:bodyPr/>
        <a:lstStyle/>
        <a:p>
          <a:endParaRPr lang="ru-RU"/>
        </a:p>
      </dgm:t>
    </dgm:pt>
    <dgm:pt modelId="{120FB373-D056-45DF-B880-B681391549C1}">
      <dgm:prSet phldrT="[Текст]" custT="1"/>
      <dgm:spPr/>
      <dgm:t>
        <a:bodyPr/>
        <a:lstStyle/>
        <a:p>
          <a:r>
            <a:rPr lang="ru-RU" sz="1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rPr>
            <a:t>Период обучения выпускника в профессиональной образовательной организации</a:t>
          </a:r>
          <a:endParaRPr lang="ru-RU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 Math" pitchFamily="18" charset="0"/>
            <a:ea typeface="Cambria Math" pitchFamily="18" charset="0"/>
          </a:endParaRPr>
        </a:p>
      </dgm:t>
    </dgm:pt>
    <dgm:pt modelId="{318C8A8C-BF72-4379-A01C-CACA0AE53149}" type="parTrans" cxnId="{5A5D229B-7E68-422E-856B-0D18960191E9}">
      <dgm:prSet/>
      <dgm:spPr/>
      <dgm:t>
        <a:bodyPr/>
        <a:lstStyle/>
        <a:p>
          <a:endParaRPr lang="ru-RU"/>
        </a:p>
      </dgm:t>
    </dgm:pt>
    <dgm:pt modelId="{F0A7D12D-35E1-41E5-84B8-BA6018E5024D}" type="sibTrans" cxnId="{5A5D229B-7E68-422E-856B-0D18960191E9}">
      <dgm:prSet/>
      <dgm:spPr/>
      <dgm:t>
        <a:bodyPr/>
        <a:lstStyle/>
        <a:p>
          <a:endParaRPr lang="ru-RU"/>
        </a:p>
      </dgm:t>
    </dgm:pt>
    <dgm:pt modelId="{F9909CD1-B127-4188-87D6-5967B45CAFE9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Поступление в учреждение профессионального образования</a:t>
          </a:r>
          <a:endParaRPr lang="ru-RU" sz="1400" b="1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gm:t>
    </dgm:pt>
    <dgm:pt modelId="{10D38A34-1094-46F3-9D37-9F2D55707A2B}" type="parTrans" cxnId="{9AB19448-9D65-46E4-A374-56BB0CF47A43}">
      <dgm:prSet/>
      <dgm:spPr/>
      <dgm:t>
        <a:bodyPr/>
        <a:lstStyle/>
        <a:p>
          <a:endParaRPr lang="ru-RU"/>
        </a:p>
      </dgm:t>
    </dgm:pt>
    <dgm:pt modelId="{2F3D5925-8406-4F9B-B764-1306405AB815}" type="sibTrans" cxnId="{9AB19448-9D65-46E4-A374-56BB0CF47A43}">
      <dgm:prSet/>
      <dgm:spPr/>
      <dgm:t>
        <a:bodyPr/>
        <a:lstStyle/>
        <a:p>
          <a:endParaRPr lang="ru-RU"/>
        </a:p>
      </dgm:t>
    </dgm:pt>
    <dgm:pt modelId="{44064574-FA67-417F-A156-9FF67A89A1D3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Составление дорожной карты выпускника</a:t>
          </a:r>
          <a:endParaRPr lang="ru-RU" sz="1400" b="1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gm:t>
    </dgm:pt>
    <dgm:pt modelId="{DEDECAB5-20D2-4BDF-BF3D-4A9281E9DEE8}" type="parTrans" cxnId="{4BFFCA31-67B9-492B-AA4B-36DCC94D96A7}">
      <dgm:prSet/>
      <dgm:spPr/>
      <dgm:t>
        <a:bodyPr/>
        <a:lstStyle/>
        <a:p>
          <a:endParaRPr lang="ru-RU"/>
        </a:p>
      </dgm:t>
    </dgm:pt>
    <dgm:pt modelId="{F2B70764-2A24-41CF-92BE-A443A29C2221}" type="sibTrans" cxnId="{4BFFCA31-67B9-492B-AA4B-36DCC94D96A7}">
      <dgm:prSet/>
      <dgm:spPr/>
      <dgm:t>
        <a:bodyPr/>
        <a:lstStyle/>
        <a:p>
          <a:endParaRPr lang="ru-RU"/>
        </a:p>
      </dgm:t>
    </dgm:pt>
    <dgm:pt modelId="{2D468CC3-0898-465A-9071-D733C8DA99A0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До достижения возраста 18 лет                                                                                                           Сопровождение осуществляется в соответствии с типовыми соглашениями,  утвержденными приказом Министра образования Московской области от 26.02.2016 г. №684</a:t>
          </a:r>
          <a:endParaRPr lang="ru-RU" sz="1400" b="1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gm:t>
    </dgm:pt>
    <dgm:pt modelId="{08917BDB-E976-4BF6-881C-5C4479FBEE8C}" type="parTrans" cxnId="{FB1B8858-7C03-43D9-9E40-56633448C0B1}">
      <dgm:prSet/>
      <dgm:spPr/>
      <dgm:t>
        <a:bodyPr/>
        <a:lstStyle/>
        <a:p>
          <a:endParaRPr lang="ru-RU"/>
        </a:p>
      </dgm:t>
    </dgm:pt>
    <dgm:pt modelId="{4FC828A5-7531-4519-A9CE-EADEBF8E3927}" type="sibTrans" cxnId="{FB1B8858-7C03-43D9-9E40-56633448C0B1}">
      <dgm:prSet/>
      <dgm:spPr/>
      <dgm:t>
        <a:bodyPr/>
        <a:lstStyle/>
        <a:p>
          <a:endParaRPr lang="ru-RU"/>
        </a:p>
      </dgm:t>
    </dgm:pt>
    <dgm:pt modelId="{B3E0F040-1560-4971-BD08-32340F6DC11F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После достижения возраста 18 лет                                                                                                                                                                  Заключается индивидуальный договор о </a:t>
          </a:r>
          <a:r>
            <a:rPr lang="ru-RU" sz="1400" b="1" dirty="0" err="1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постинтернатном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 сопровождении</a:t>
          </a:r>
          <a:endParaRPr lang="ru-RU" sz="1400" b="1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gm:t>
    </dgm:pt>
    <dgm:pt modelId="{33054230-B611-4CE2-B09A-7370061260B4}" type="parTrans" cxnId="{4B4C4E9A-8658-44FF-B755-84A1118FE2F4}">
      <dgm:prSet/>
      <dgm:spPr/>
      <dgm:t>
        <a:bodyPr/>
        <a:lstStyle/>
        <a:p>
          <a:endParaRPr lang="ru-RU"/>
        </a:p>
      </dgm:t>
    </dgm:pt>
    <dgm:pt modelId="{EF3FCA94-FB56-4BD6-8592-010A1FA561DB}" type="sibTrans" cxnId="{4B4C4E9A-8658-44FF-B755-84A1118FE2F4}">
      <dgm:prSet/>
      <dgm:spPr/>
      <dgm:t>
        <a:bodyPr/>
        <a:lstStyle/>
        <a:p>
          <a:endParaRPr lang="ru-RU"/>
        </a:p>
      </dgm:t>
    </dgm:pt>
    <dgm:pt modelId="{B4F2DAD6-45D1-4AE5-97C8-F2DE43D14BE2}">
      <dgm:prSet phldrT="[Текст]" custT="1"/>
      <dgm:spPr/>
      <dgm:t>
        <a:bodyPr/>
        <a:lstStyle/>
        <a:p>
          <a:r>
            <a:rPr lang="ru-RU" sz="1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rPr>
            <a:t>Период после окончания выпускником профессиональной образовательной организации</a:t>
          </a:r>
          <a:endParaRPr lang="ru-RU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 Math" pitchFamily="18" charset="0"/>
            <a:ea typeface="Cambria Math" pitchFamily="18" charset="0"/>
          </a:endParaRPr>
        </a:p>
      </dgm:t>
    </dgm:pt>
    <dgm:pt modelId="{3D8477AF-0445-46C3-A8E9-A04C333C5328}" type="sibTrans" cxnId="{0956CF22-9771-40E9-BAC7-566E53511FEC}">
      <dgm:prSet/>
      <dgm:spPr/>
      <dgm:t>
        <a:bodyPr/>
        <a:lstStyle/>
        <a:p>
          <a:endParaRPr lang="ru-RU"/>
        </a:p>
      </dgm:t>
    </dgm:pt>
    <dgm:pt modelId="{169AF60A-4685-4601-AE14-944469DC526A}" type="parTrans" cxnId="{0956CF22-9771-40E9-BAC7-566E53511FEC}">
      <dgm:prSet/>
      <dgm:spPr/>
      <dgm:t>
        <a:bodyPr/>
        <a:lstStyle/>
        <a:p>
          <a:endParaRPr lang="ru-RU"/>
        </a:p>
      </dgm:t>
    </dgm:pt>
    <dgm:pt modelId="{3C9EAE55-327C-42D0-B45F-DFC1075F839B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latin typeface="Cambria Math" pitchFamily="18" charset="0"/>
              <a:ea typeface="Cambria Math" pitchFamily="18" charset="0"/>
            </a:rPr>
            <a:t>Содействие в трудоустройстве</a:t>
          </a:r>
          <a:endParaRPr lang="ru-RU" sz="1400" b="1" dirty="0">
            <a:solidFill>
              <a:schemeClr val="accent5">
                <a:lumMod val="50000"/>
              </a:schemeClr>
            </a:solidFill>
            <a:latin typeface="Cambria Math" pitchFamily="18" charset="0"/>
            <a:ea typeface="Cambria Math" pitchFamily="18" charset="0"/>
          </a:endParaRPr>
        </a:p>
      </dgm:t>
    </dgm:pt>
    <dgm:pt modelId="{26C06212-7ECD-4C2D-9513-233597292C6E}" type="parTrans" cxnId="{12D7C48E-2FE7-4290-A893-0CC4258D5EAE}">
      <dgm:prSet/>
      <dgm:spPr/>
      <dgm:t>
        <a:bodyPr/>
        <a:lstStyle/>
        <a:p>
          <a:endParaRPr lang="ru-RU"/>
        </a:p>
      </dgm:t>
    </dgm:pt>
    <dgm:pt modelId="{C621CC05-03DB-4E80-84DC-940A2FF95EA1}" type="sibTrans" cxnId="{12D7C48E-2FE7-4290-A893-0CC4258D5EAE}">
      <dgm:prSet/>
      <dgm:spPr/>
      <dgm:t>
        <a:bodyPr/>
        <a:lstStyle/>
        <a:p>
          <a:endParaRPr lang="ru-RU"/>
        </a:p>
      </dgm:t>
    </dgm:pt>
    <dgm:pt modelId="{2653AE54-79F0-4E6B-BA31-CED7310C4551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latin typeface="Cambria Math" pitchFamily="18" charset="0"/>
              <a:ea typeface="Cambria Math" pitchFamily="18" charset="0"/>
            </a:rPr>
            <a:t>Социально-бытовая помощь</a:t>
          </a:r>
          <a:endParaRPr lang="ru-RU" sz="1400" b="1" dirty="0">
            <a:solidFill>
              <a:schemeClr val="accent5">
                <a:lumMod val="50000"/>
              </a:schemeClr>
            </a:solidFill>
            <a:latin typeface="Cambria Math" pitchFamily="18" charset="0"/>
            <a:ea typeface="Cambria Math" pitchFamily="18" charset="0"/>
          </a:endParaRPr>
        </a:p>
      </dgm:t>
    </dgm:pt>
    <dgm:pt modelId="{F0D6DC6A-3680-45F1-BE4B-903F2C4A3EAE}" type="parTrans" cxnId="{4C8AA600-E71F-4172-96C6-4189F05BBF00}">
      <dgm:prSet/>
      <dgm:spPr/>
      <dgm:t>
        <a:bodyPr/>
        <a:lstStyle/>
        <a:p>
          <a:endParaRPr lang="ru-RU"/>
        </a:p>
      </dgm:t>
    </dgm:pt>
    <dgm:pt modelId="{E4E5D523-7917-4D47-AD03-29AE36F911FB}" type="sibTrans" cxnId="{4C8AA600-E71F-4172-96C6-4189F05BBF00}">
      <dgm:prSet/>
      <dgm:spPr/>
      <dgm:t>
        <a:bodyPr/>
        <a:lstStyle/>
        <a:p>
          <a:endParaRPr lang="ru-RU"/>
        </a:p>
      </dgm:t>
    </dgm:pt>
    <dgm:pt modelId="{BA670D8E-AC94-4813-BAB1-7F0970643E4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latin typeface="Cambria Math" pitchFamily="18" charset="0"/>
              <a:ea typeface="Cambria Math" pitchFamily="18" charset="0"/>
            </a:rPr>
            <a:t>Содействие в продолжении обучения</a:t>
          </a:r>
          <a:endParaRPr lang="ru-RU" sz="1400" b="1" dirty="0">
            <a:solidFill>
              <a:schemeClr val="accent5">
                <a:lumMod val="50000"/>
              </a:schemeClr>
            </a:solidFill>
            <a:latin typeface="Cambria Math" pitchFamily="18" charset="0"/>
            <a:ea typeface="Cambria Math" pitchFamily="18" charset="0"/>
          </a:endParaRPr>
        </a:p>
      </dgm:t>
    </dgm:pt>
    <dgm:pt modelId="{46B7417D-0A29-49B9-8486-14FAC40A5C50}" type="sibTrans" cxnId="{8BEC553B-B098-442E-ADC7-A52A49FD1388}">
      <dgm:prSet/>
      <dgm:spPr/>
      <dgm:t>
        <a:bodyPr/>
        <a:lstStyle/>
        <a:p>
          <a:endParaRPr lang="ru-RU"/>
        </a:p>
      </dgm:t>
    </dgm:pt>
    <dgm:pt modelId="{982A4BDD-2694-40D5-B451-2A7D5E6F10D1}" type="parTrans" cxnId="{8BEC553B-B098-442E-ADC7-A52A49FD1388}">
      <dgm:prSet/>
      <dgm:spPr/>
      <dgm:t>
        <a:bodyPr/>
        <a:lstStyle/>
        <a:p>
          <a:endParaRPr lang="ru-RU"/>
        </a:p>
      </dgm:t>
    </dgm:pt>
    <dgm:pt modelId="{DEC9E1E7-79FC-4F18-997A-B75E5A0485E8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Профориентационная работа</a:t>
          </a:r>
          <a:endParaRPr lang="ru-RU" sz="1400" b="1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gm:t>
    </dgm:pt>
    <dgm:pt modelId="{416C435E-60F5-4EF9-AEB8-00B43F7C56B3}" type="parTrans" cxnId="{FAADBF65-744E-4ED8-9EBA-28692DDF0C24}">
      <dgm:prSet/>
      <dgm:spPr/>
      <dgm:t>
        <a:bodyPr/>
        <a:lstStyle/>
        <a:p>
          <a:endParaRPr lang="ru-RU"/>
        </a:p>
      </dgm:t>
    </dgm:pt>
    <dgm:pt modelId="{D7C7B9B0-CA5A-4EB8-AC58-DC60B92547E3}" type="sibTrans" cxnId="{FAADBF65-744E-4ED8-9EBA-28692DDF0C24}">
      <dgm:prSet/>
      <dgm:spPr/>
      <dgm:t>
        <a:bodyPr/>
        <a:lstStyle/>
        <a:p>
          <a:endParaRPr lang="ru-RU"/>
        </a:p>
      </dgm:t>
    </dgm:pt>
    <dgm:pt modelId="{78CE4D98-FF41-4C0B-B90A-FE687F6F5F20}">
      <dgm:prSet phldrT="[Текст]" phldr="1"/>
      <dgm:spPr/>
      <dgm:t>
        <a:bodyPr/>
        <a:lstStyle/>
        <a:p>
          <a:endParaRPr lang="ru-RU" dirty="0"/>
        </a:p>
      </dgm:t>
    </dgm:pt>
    <dgm:pt modelId="{8BF0B790-ABA7-40A5-B5FF-E018CDDDEC61}" type="sibTrans" cxnId="{CA01AE86-B490-498C-BAC4-6D020635A302}">
      <dgm:prSet/>
      <dgm:spPr/>
      <dgm:t>
        <a:bodyPr/>
        <a:lstStyle/>
        <a:p>
          <a:endParaRPr lang="ru-RU"/>
        </a:p>
      </dgm:t>
    </dgm:pt>
    <dgm:pt modelId="{1A96AA83-48D6-41D8-AC32-AA50E5039317}" type="parTrans" cxnId="{CA01AE86-B490-498C-BAC4-6D020635A302}">
      <dgm:prSet/>
      <dgm:spPr/>
      <dgm:t>
        <a:bodyPr/>
        <a:lstStyle/>
        <a:p>
          <a:endParaRPr lang="ru-RU"/>
        </a:p>
      </dgm:t>
    </dgm:pt>
    <dgm:pt modelId="{05835156-5284-43C0-96EF-E433EEDED713}" type="pres">
      <dgm:prSet presAssocID="{1D6B0B9B-156E-4807-A7F9-717DFB0E8F8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61D1D82-F8D5-44AA-B78A-2B4223BC438F}" type="pres">
      <dgm:prSet presAssocID="{CF4A2D1C-26E8-45D1-B5E9-627D38F3A40E}" presName="linNode" presStyleCnt="0"/>
      <dgm:spPr/>
    </dgm:pt>
    <dgm:pt modelId="{AE60400A-86E8-4AD5-B5D7-1FA6E6FAC417}" type="pres">
      <dgm:prSet presAssocID="{CF4A2D1C-26E8-45D1-B5E9-627D38F3A40E}" presName="parentShp" presStyleLbl="node1" presStyleIdx="0" presStyleCnt="4" custScaleX="72919" custScaleY="245429" custLinFactNeighborX="-7477" custLinFactNeighborY="326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1691D1-0D7C-4489-9FFD-FE2B8D773252}" type="pres">
      <dgm:prSet presAssocID="{CF4A2D1C-26E8-45D1-B5E9-627D38F3A40E}" presName="childShp" presStyleLbl="bgAccFollowNode1" presStyleIdx="0" presStyleCnt="4" custScaleY="282375" custLinFactNeighborX="-6217" custLinFactNeighborY="29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1249FE-E902-4B3E-B366-CCF5190581AA}" type="pres">
      <dgm:prSet presAssocID="{22A12E12-E38B-4166-8E41-C8E769A2D632}" presName="spacing" presStyleCnt="0"/>
      <dgm:spPr/>
    </dgm:pt>
    <dgm:pt modelId="{870525B6-02E4-4DE1-B12A-C8D8C5AF2BF1}" type="pres">
      <dgm:prSet presAssocID="{120FB373-D056-45DF-B880-B681391549C1}" presName="linNode" presStyleCnt="0"/>
      <dgm:spPr/>
    </dgm:pt>
    <dgm:pt modelId="{429F7836-2031-4EDE-AE43-3CBC5C7B69F3}" type="pres">
      <dgm:prSet presAssocID="{120FB373-D056-45DF-B880-B681391549C1}" presName="parentShp" presStyleLbl="node1" presStyleIdx="1" presStyleCnt="4" custScaleX="74194" custScaleY="255544" custLinFactNeighborX="-7052" custLinFactNeighborY="726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2481D-390B-4DC5-BD69-F05B2AA15D62}" type="pres">
      <dgm:prSet presAssocID="{120FB373-D056-45DF-B880-B681391549C1}" presName="childShp" presStyleLbl="bgAccFollowNode1" presStyleIdx="1" presStyleCnt="4" custScaleY="203125" custLinFactNeighborX="-7886" custLinFactNeighborY="16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865ED-9133-40F7-8072-70715E102CFA}" type="pres">
      <dgm:prSet presAssocID="{F0A7D12D-35E1-41E5-84B8-BA6018E5024D}" presName="spacing" presStyleCnt="0"/>
      <dgm:spPr/>
    </dgm:pt>
    <dgm:pt modelId="{56385673-7357-4A1E-B029-28F5D7751870}" type="pres">
      <dgm:prSet presAssocID="{B4F2DAD6-45D1-4AE5-97C8-F2DE43D14BE2}" presName="linNode" presStyleCnt="0"/>
      <dgm:spPr/>
    </dgm:pt>
    <dgm:pt modelId="{59531F6D-6CAD-445C-A8BC-17C3CF8EC2FA}" type="pres">
      <dgm:prSet presAssocID="{B4F2DAD6-45D1-4AE5-97C8-F2DE43D14BE2}" presName="parentShp" presStyleLbl="node1" presStyleIdx="2" presStyleCnt="4" custScaleX="73666" custScaleY="280924" custLinFactY="43511" custLinFactNeighborX="-665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210789-C325-4AE0-A05F-2BBDE5D3EA6E}" type="pres">
      <dgm:prSet presAssocID="{B4F2DAD6-45D1-4AE5-97C8-F2DE43D14BE2}" presName="childShp" presStyleLbl="bgAccFollowNode1" presStyleIdx="2" presStyleCnt="4" custScaleY="139582" custLinFactNeighborX="-7681" custLinFactNeighborY="-71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90D70-C573-41DD-9424-143AC79C5D6F}" type="pres">
      <dgm:prSet presAssocID="{3D8477AF-0445-46C3-A8E9-A04C333C5328}" presName="spacing" presStyleCnt="0"/>
      <dgm:spPr/>
    </dgm:pt>
    <dgm:pt modelId="{913340A1-F4A9-43DC-89D8-E720FC3E29B4}" type="pres">
      <dgm:prSet presAssocID="{78CE4D98-FF41-4C0B-B90A-FE687F6F5F20}" presName="linNode" presStyleCnt="0"/>
      <dgm:spPr/>
    </dgm:pt>
    <dgm:pt modelId="{563C301F-D522-4385-AC76-06D363BA182D}" type="pres">
      <dgm:prSet presAssocID="{78CE4D98-FF41-4C0B-B90A-FE687F6F5F20}" presName="parentShp" presStyleLbl="node1" presStyleIdx="3" presStyleCnt="4" custFlipVert="1" custFlipHor="1" custScaleX="28536" custScaleY="8177" custLinFactY="2783" custLinFactNeighborX="19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3B392-9F06-421B-BC23-47D57F2E35F4}" type="pres">
      <dgm:prSet presAssocID="{78CE4D98-FF41-4C0B-B90A-FE687F6F5F20}" presName="childShp" presStyleLbl="bgAccFollowNode1" presStyleIdx="3" presStyleCnt="4" custScaleY="196457" custLinFactY="-4380" custLinFactNeighborX="1561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6A5CA-D709-4C24-832F-EE778C82AAA9}" srcId="{CF4A2D1C-26E8-45D1-B5E9-627D38F3A40E}" destId="{8872B4EA-3000-488C-8622-9C0E7C7F5777}" srcOrd="2" destOrd="0" parTransId="{F8432B62-2570-4F0A-A806-2235B401AFCD}" sibTransId="{49A63FCE-5910-4F6A-A189-AE1EF1CA5F03}"/>
    <dgm:cxn modelId="{5A5D229B-7E68-422E-856B-0D18960191E9}" srcId="{1D6B0B9B-156E-4807-A7F9-717DFB0E8F86}" destId="{120FB373-D056-45DF-B880-B681391549C1}" srcOrd="1" destOrd="0" parTransId="{318C8A8C-BF72-4379-A01C-CACA0AE53149}" sibTransId="{F0A7D12D-35E1-41E5-84B8-BA6018E5024D}"/>
    <dgm:cxn modelId="{0956CF22-9771-40E9-BAC7-566E53511FEC}" srcId="{1D6B0B9B-156E-4807-A7F9-717DFB0E8F86}" destId="{B4F2DAD6-45D1-4AE5-97C8-F2DE43D14BE2}" srcOrd="2" destOrd="0" parTransId="{169AF60A-4685-4601-AE14-944469DC526A}" sibTransId="{3D8477AF-0445-46C3-A8E9-A04C333C5328}"/>
    <dgm:cxn modelId="{12D7C48E-2FE7-4290-A893-0CC4258D5EAE}" srcId="{78CE4D98-FF41-4C0B-B90A-FE687F6F5F20}" destId="{3C9EAE55-327C-42D0-B45F-DFC1075F839B}" srcOrd="1" destOrd="0" parTransId="{26C06212-7ECD-4C2D-9513-233597292C6E}" sibTransId="{C621CC05-03DB-4E80-84DC-940A2FF95EA1}"/>
    <dgm:cxn modelId="{83479F0C-0970-4342-B944-9FE6A72C6C73}" type="presOf" srcId="{2653AE54-79F0-4E6B-BA31-CED7310C4551}" destId="{AEB3B392-9F06-421B-BC23-47D57F2E35F4}" srcOrd="0" destOrd="2" presId="urn:microsoft.com/office/officeart/2005/8/layout/vList6"/>
    <dgm:cxn modelId="{8BEC553B-B098-442E-ADC7-A52A49FD1388}" srcId="{78CE4D98-FF41-4C0B-B90A-FE687F6F5F20}" destId="{BA670D8E-AC94-4813-BAB1-7F0970643E43}" srcOrd="0" destOrd="0" parTransId="{982A4BDD-2694-40D5-B451-2A7D5E6F10D1}" sibTransId="{46B7417D-0A29-49B9-8486-14FAC40A5C50}"/>
    <dgm:cxn modelId="{9745B984-D6F9-49FB-BEC3-663D3823E039}" srcId="{CF4A2D1C-26E8-45D1-B5E9-627D38F3A40E}" destId="{354933D9-E366-439C-96C7-7057D75C9779}" srcOrd="1" destOrd="0" parTransId="{FEDEAF9F-6D70-419A-9C3F-929AD31BD927}" sibTransId="{25FD221C-8DED-4859-B9D1-85FA813B57E1}"/>
    <dgm:cxn modelId="{511081F0-EE80-43DB-902E-6E46923CE5AA}" type="presOf" srcId="{B4F2DAD6-45D1-4AE5-97C8-F2DE43D14BE2}" destId="{59531F6D-6CAD-445C-A8BC-17C3CF8EC2FA}" srcOrd="0" destOrd="0" presId="urn:microsoft.com/office/officeart/2005/8/layout/vList6"/>
    <dgm:cxn modelId="{96D66B4B-80B4-4A21-AD94-E76D05B4AD39}" type="presOf" srcId="{78CE4D98-FF41-4C0B-B90A-FE687F6F5F20}" destId="{563C301F-D522-4385-AC76-06D363BA182D}" srcOrd="0" destOrd="0" presId="urn:microsoft.com/office/officeart/2005/8/layout/vList6"/>
    <dgm:cxn modelId="{F7276073-5181-4684-987A-20E64B4CF84B}" type="presOf" srcId="{8872B4EA-3000-488C-8622-9C0E7C7F5777}" destId="{CB1691D1-0D7C-4489-9FFD-FE2B8D773252}" srcOrd="0" destOrd="2" presId="urn:microsoft.com/office/officeart/2005/8/layout/vList6"/>
    <dgm:cxn modelId="{7FA32CF3-EC8D-4C54-AD82-44D026682C87}" type="presOf" srcId="{B3E0F040-1560-4971-BD08-32340F6DC11F}" destId="{2A210789-C325-4AE0-A05F-2BBDE5D3EA6E}" srcOrd="0" destOrd="0" presId="urn:microsoft.com/office/officeart/2005/8/layout/vList6"/>
    <dgm:cxn modelId="{FB1B8858-7C03-43D9-9E40-56633448C0B1}" srcId="{120FB373-D056-45DF-B880-B681391549C1}" destId="{2D468CC3-0898-465A-9071-D733C8DA99A0}" srcOrd="0" destOrd="0" parTransId="{08917BDB-E976-4BF6-881C-5C4479FBEE8C}" sibTransId="{4FC828A5-7531-4519-A9CE-EADEBF8E3927}"/>
    <dgm:cxn modelId="{4BFFCA31-67B9-492B-AA4B-36DCC94D96A7}" srcId="{CF4A2D1C-26E8-45D1-B5E9-627D38F3A40E}" destId="{44064574-FA67-417F-A156-9FF67A89A1D3}" srcOrd="4" destOrd="0" parTransId="{DEDECAB5-20D2-4BDF-BF3D-4A9281E9DEE8}" sibTransId="{F2B70764-2A24-41CF-92BE-A443A29C2221}"/>
    <dgm:cxn modelId="{FAADBF65-744E-4ED8-9EBA-28692DDF0C24}" srcId="{CF4A2D1C-26E8-45D1-B5E9-627D38F3A40E}" destId="{DEC9E1E7-79FC-4F18-997A-B75E5A0485E8}" srcOrd="0" destOrd="0" parTransId="{416C435E-60F5-4EF9-AEB8-00B43F7C56B3}" sibTransId="{D7C7B9B0-CA5A-4EB8-AC58-DC60B92547E3}"/>
    <dgm:cxn modelId="{BA188595-9576-43B2-8ED4-5BC9F3099086}" type="presOf" srcId="{1D6B0B9B-156E-4807-A7F9-717DFB0E8F86}" destId="{05835156-5284-43C0-96EF-E433EEDED713}" srcOrd="0" destOrd="0" presId="urn:microsoft.com/office/officeart/2005/8/layout/vList6"/>
    <dgm:cxn modelId="{D02F1645-7DBD-462F-9194-A402DE19C953}" type="presOf" srcId="{3C9EAE55-327C-42D0-B45F-DFC1075F839B}" destId="{AEB3B392-9F06-421B-BC23-47D57F2E35F4}" srcOrd="0" destOrd="1" presId="urn:microsoft.com/office/officeart/2005/8/layout/vList6"/>
    <dgm:cxn modelId="{7A339802-1360-4C04-873B-2355B9B05026}" type="presOf" srcId="{BA670D8E-AC94-4813-BAB1-7F0970643E43}" destId="{AEB3B392-9F06-421B-BC23-47D57F2E35F4}" srcOrd="0" destOrd="0" presId="urn:microsoft.com/office/officeart/2005/8/layout/vList6"/>
    <dgm:cxn modelId="{BCCAD37F-E3C8-4349-B7BF-50090C31347E}" srcId="{1D6B0B9B-156E-4807-A7F9-717DFB0E8F86}" destId="{CF4A2D1C-26E8-45D1-B5E9-627D38F3A40E}" srcOrd="0" destOrd="0" parTransId="{3683E00C-3B84-4B6E-992E-0924F2D381A1}" sibTransId="{22A12E12-E38B-4166-8E41-C8E769A2D632}"/>
    <dgm:cxn modelId="{B13C8993-A325-4722-B4F6-903B09D40F87}" type="presOf" srcId="{DEC9E1E7-79FC-4F18-997A-B75E5A0485E8}" destId="{CB1691D1-0D7C-4489-9FFD-FE2B8D773252}" srcOrd="0" destOrd="0" presId="urn:microsoft.com/office/officeart/2005/8/layout/vList6"/>
    <dgm:cxn modelId="{7C01E106-6C51-418C-911C-984656B1B932}" type="presOf" srcId="{F9909CD1-B127-4188-87D6-5967B45CAFE9}" destId="{CB1691D1-0D7C-4489-9FFD-FE2B8D773252}" srcOrd="0" destOrd="3" presId="urn:microsoft.com/office/officeart/2005/8/layout/vList6"/>
    <dgm:cxn modelId="{9AB19448-9D65-46E4-A374-56BB0CF47A43}" srcId="{CF4A2D1C-26E8-45D1-B5E9-627D38F3A40E}" destId="{F9909CD1-B127-4188-87D6-5967B45CAFE9}" srcOrd="3" destOrd="0" parTransId="{10D38A34-1094-46F3-9D37-9F2D55707A2B}" sibTransId="{2F3D5925-8406-4F9B-B764-1306405AB815}"/>
    <dgm:cxn modelId="{4B4C4E9A-8658-44FF-B755-84A1118FE2F4}" srcId="{B4F2DAD6-45D1-4AE5-97C8-F2DE43D14BE2}" destId="{B3E0F040-1560-4971-BD08-32340F6DC11F}" srcOrd="0" destOrd="0" parTransId="{33054230-B611-4CE2-B09A-7370061260B4}" sibTransId="{EF3FCA94-FB56-4BD6-8592-010A1FA561DB}"/>
    <dgm:cxn modelId="{EB77EA4C-83C7-464D-A892-A13D4F990B1E}" type="presOf" srcId="{CF4A2D1C-26E8-45D1-B5E9-627D38F3A40E}" destId="{AE60400A-86E8-4AD5-B5D7-1FA6E6FAC417}" srcOrd="0" destOrd="0" presId="urn:microsoft.com/office/officeart/2005/8/layout/vList6"/>
    <dgm:cxn modelId="{3D64D7E0-63F8-47BE-9441-23066C272B93}" type="presOf" srcId="{120FB373-D056-45DF-B880-B681391549C1}" destId="{429F7836-2031-4EDE-AE43-3CBC5C7B69F3}" srcOrd="0" destOrd="0" presId="urn:microsoft.com/office/officeart/2005/8/layout/vList6"/>
    <dgm:cxn modelId="{8B541EDC-4281-4BC2-8D89-644CF073226D}" type="presOf" srcId="{354933D9-E366-439C-96C7-7057D75C9779}" destId="{CB1691D1-0D7C-4489-9FFD-FE2B8D773252}" srcOrd="0" destOrd="1" presId="urn:microsoft.com/office/officeart/2005/8/layout/vList6"/>
    <dgm:cxn modelId="{CA01AE86-B490-498C-BAC4-6D020635A302}" srcId="{1D6B0B9B-156E-4807-A7F9-717DFB0E8F86}" destId="{78CE4D98-FF41-4C0B-B90A-FE687F6F5F20}" srcOrd="3" destOrd="0" parTransId="{1A96AA83-48D6-41D8-AC32-AA50E5039317}" sibTransId="{8BF0B790-ABA7-40A5-B5FF-E018CDDDEC61}"/>
    <dgm:cxn modelId="{973E26F4-16EF-4FBF-AEA8-04F680542297}" type="presOf" srcId="{2D468CC3-0898-465A-9071-D733C8DA99A0}" destId="{D0A2481D-390B-4DC5-BD69-F05B2AA15D62}" srcOrd="0" destOrd="0" presId="urn:microsoft.com/office/officeart/2005/8/layout/vList6"/>
    <dgm:cxn modelId="{4C8AA600-E71F-4172-96C6-4189F05BBF00}" srcId="{78CE4D98-FF41-4C0B-B90A-FE687F6F5F20}" destId="{2653AE54-79F0-4E6B-BA31-CED7310C4551}" srcOrd="2" destOrd="0" parTransId="{F0D6DC6A-3680-45F1-BE4B-903F2C4A3EAE}" sibTransId="{E4E5D523-7917-4D47-AD03-29AE36F911FB}"/>
    <dgm:cxn modelId="{69C0FC97-4797-4D2E-8EBE-91E6D43A333A}" type="presOf" srcId="{44064574-FA67-417F-A156-9FF67A89A1D3}" destId="{CB1691D1-0D7C-4489-9FFD-FE2B8D773252}" srcOrd="0" destOrd="4" presId="urn:microsoft.com/office/officeart/2005/8/layout/vList6"/>
    <dgm:cxn modelId="{26BEDE1A-BDB0-408B-B36B-191D95256366}" type="presParOf" srcId="{05835156-5284-43C0-96EF-E433EEDED713}" destId="{561D1D82-F8D5-44AA-B78A-2B4223BC438F}" srcOrd="0" destOrd="0" presId="urn:microsoft.com/office/officeart/2005/8/layout/vList6"/>
    <dgm:cxn modelId="{CE4A671C-1B0B-4CFF-9132-C63DD7177F11}" type="presParOf" srcId="{561D1D82-F8D5-44AA-B78A-2B4223BC438F}" destId="{AE60400A-86E8-4AD5-B5D7-1FA6E6FAC417}" srcOrd="0" destOrd="0" presId="urn:microsoft.com/office/officeart/2005/8/layout/vList6"/>
    <dgm:cxn modelId="{BC4C6CEB-859A-47E8-B55F-DE8FDC6416D0}" type="presParOf" srcId="{561D1D82-F8D5-44AA-B78A-2B4223BC438F}" destId="{CB1691D1-0D7C-4489-9FFD-FE2B8D773252}" srcOrd="1" destOrd="0" presId="urn:microsoft.com/office/officeart/2005/8/layout/vList6"/>
    <dgm:cxn modelId="{85FBC335-BCB8-4D5F-92BA-82FF47C77A5B}" type="presParOf" srcId="{05835156-5284-43C0-96EF-E433EEDED713}" destId="{D71249FE-E902-4B3E-B366-CCF5190581AA}" srcOrd="1" destOrd="0" presId="urn:microsoft.com/office/officeart/2005/8/layout/vList6"/>
    <dgm:cxn modelId="{C9E64EEE-6A53-4FB8-AF2B-57A48827E4DD}" type="presParOf" srcId="{05835156-5284-43C0-96EF-E433EEDED713}" destId="{870525B6-02E4-4DE1-B12A-C8D8C5AF2BF1}" srcOrd="2" destOrd="0" presId="urn:microsoft.com/office/officeart/2005/8/layout/vList6"/>
    <dgm:cxn modelId="{7ABAA17B-69F5-4C13-8116-9261C83DBF6A}" type="presParOf" srcId="{870525B6-02E4-4DE1-B12A-C8D8C5AF2BF1}" destId="{429F7836-2031-4EDE-AE43-3CBC5C7B69F3}" srcOrd="0" destOrd="0" presId="urn:microsoft.com/office/officeart/2005/8/layout/vList6"/>
    <dgm:cxn modelId="{5E694F58-3E4A-473C-8C60-37B7263BA9CB}" type="presParOf" srcId="{870525B6-02E4-4DE1-B12A-C8D8C5AF2BF1}" destId="{D0A2481D-390B-4DC5-BD69-F05B2AA15D62}" srcOrd="1" destOrd="0" presId="urn:microsoft.com/office/officeart/2005/8/layout/vList6"/>
    <dgm:cxn modelId="{E882BB8A-BAAC-4ECD-B719-11DBD01E022B}" type="presParOf" srcId="{05835156-5284-43C0-96EF-E433EEDED713}" destId="{50E865ED-9133-40F7-8072-70715E102CFA}" srcOrd="3" destOrd="0" presId="urn:microsoft.com/office/officeart/2005/8/layout/vList6"/>
    <dgm:cxn modelId="{064C00AC-483E-4454-B583-792DEE43EFDA}" type="presParOf" srcId="{05835156-5284-43C0-96EF-E433EEDED713}" destId="{56385673-7357-4A1E-B029-28F5D7751870}" srcOrd="4" destOrd="0" presId="urn:microsoft.com/office/officeart/2005/8/layout/vList6"/>
    <dgm:cxn modelId="{E5B80A28-9AEC-4F41-A962-53C4AD2ED0AF}" type="presParOf" srcId="{56385673-7357-4A1E-B029-28F5D7751870}" destId="{59531F6D-6CAD-445C-A8BC-17C3CF8EC2FA}" srcOrd="0" destOrd="0" presId="urn:microsoft.com/office/officeart/2005/8/layout/vList6"/>
    <dgm:cxn modelId="{022D35C7-319E-420B-A9E1-802DC0990F9A}" type="presParOf" srcId="{56385673-7357-4A1E-B029-28F5D7751870}" destId="{2A210789-C325-4AE0-A05F-2BBDE5D3EA6E}" srcOrd="1" destOrd="0" presId="urn:microsoft.com/office/officeart/2005/8/layout/vList6"/>
    <dgm:cxn modelId="{6520895E-4B84-4249-A98C-C3DFC1499DB9}" type="presParOf" srcId="{05835156-5284-43C0-96EF-E433EEDED713}" destId="{22690D70-C573-41DD-9424-143AC79C5D6F}" srcOrd="5" destOrd="0" presId="urn:microsoft.com/office/officeart/2005/8/layout/vList6"/>
    <dgm:cxn modelId="{C8986743-F8D5-4FA6-9A67-0E84AF0DDDAB}" type="presParOf" srcId="{05835156-5284-43C0-96EF-E433EEDED713}" destId="{913340A1-F4A9-43DC-89D8-E720FC3E29B4}" srcOrd="6" destOrd="0" presId="urn:microsoft.com/office/officeart/2005/8/layout/vList6"/>
    <dgm:cxn modelId="{E2A09F0E-82F7-4A3A-9E0D-0E053534C307}" type="presParOf" srcId="{913340A1-F4A9-43DC-89D8-E720FC3E29B4}" destId="{563C301F-D522-4385-AC76-06D363BA182D}" srcOrd="0" destOrd="0" presId="urn:microsoft.com/office/officeart/2005/8/layout/vList6"/>
    <dgm:cxn modelId="{60C66C0E-3A6D-4C74-A2B3-E270D823DF69}" type="presParOf" srcId="{913340A1-F4A9-43DC-89D8-E720FC3E29B4}" destId="{AEB3B392-9F06-421B-BC23-47D57F2E35F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1691D1-0D7C-4489-9FFD-FE2B8D773252}">
      <dsp:nvSpPr>
        <dsp:cNvPr id="0" name=""/>
        <dsp:cNvSpPr/>
      </dsp:nvSpPr>
      <dsp:spPr>
        <a:xfrm>
          <a:off x="3742933" y="149092"/>
          <a:ext cx="6986152" cy="1427878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5875" cap="rnd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Профориентационная работа</a:t>
          </a:r>
          <a:endParaRPr lang="ru-RU" sz="1400" b="1" kern="1200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Подбор персонального куратора-наставника</a:t>
          </a:r>
          <a:endParaRPr lang="ru-RU" sz="1400" b="1" kern="1200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Подготовка и сдача ГИА</a:t>
          </a:r>
          <a:endParaRPr lang="ru-RU" sz="1400" b="1" kern="1200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Поступление в учреждение профессионального образования</a:t>
          </a:r>
          <a:endParaRPr lang="ru-RU" sz="1400" b="1" kern="1200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Составление дорожной карты выпускника</a:t>
          </a:r>
          <a:endParaRPr lang="ru-RU" sz="1400" b="1" kern="1200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sp:txBody>
      <dsp:txXfrm>
        <a:off x="3742933" y="327577"/>
        <a:ext cx="6450698" cy="1070908"/>
      </dsp:txXfrm>
    </dsp:sp>
    <dsp:sp modelId="{AE60400A-86E8-4AD5-B5D7-1FA6E6FAC417}">
      <dsp:nvSpPr>
        <dsp:cNvPr id="0" name=""/>
        <dsp:cNvSpPr/>
      </dsp:nvSpPr>
      <dsp:spPr>
        <a:xfrm>
          <a:off x="113976" y="261036"/>
          <a:ext cx="3396155" cy="1241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rPr>
            <a:t>Период нахождения ребенка в организации для детей-сирот</a:t>
          </a:r>
          <a:endParaRPr lang="ru-RU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 Math" pitchFamily="18" charset="0"/>
            <a:ea typeface="Cambria Math" pitchFamily="18" charset="0"/>
          </a:endParaRPr>
        </a:p>
      </dsp:txBody>
      <dsp:txXfrm>
        <a:off x="174559" y="321619"/>
        <a:ext cx="3274989" cy="1119888"/>
      </dsp:txXfrm>
    </dsp:sp>
    <dsp:sp modelId="{D0A2481D-390B-4DC5-BD69-F05B2AA15D62}">
      <dsp:nvSpPr>
        <dsp:cNvPr id="0" name=""/>
        <dsp:cNvSpPr/>
      </dsp:nvSpPr>
      <dsp:spPr>
        <a:xfrm>
          <a:off x="3694891" y="1695354"/>
          <a:ext cx="6986152" cy="1027137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5875" cap="rnd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До достижения возраста 18 лет                                                                                                           Сопровождение осуществляется в соответствии с типовыми соглашениями,  утвержденными приказом Министра образования Московской области от 26.02.2016 г. №684</a:t>
          </a:r>
          <a:endParaRPr lang="ru-RU" sz="1400" b="1" kern="1200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sp:txBody>
      <dsp:txXfrm>
        <a:off x="3694891" y="1823746"/>
        <a:ext cx="6600976" cy="770353"/>
      </dsp:txXfrm>
    </dsp:sp>
    <dsp:sp modelId="{429F7836-2031-4EDE-AE43-3CBC5C7B69F3}">
      <dsp:nvSpPr>
        <dsp:cNvPr id="0" name=""/>
        <dsp:cNvSpPr/>
      </dsp:nvSpPr>
      <dsp:spPr>
        <a:xfrm>
          <a:off x="113976" y="1848074"/>
          <a:ext cx="3455537" cy="12922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rPr>
            <a:t>Период обучения выпускника в профессиональной образовательной организации</a:t>
          </a:r>
          <a:endParaRPr lang="ru-RU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 Math" pitchFamily="18" charset="0"/>
            <a:ea typeface="Cambria Math" pitchFamily="18" charset="0"/>
          </a:endParaRPr>
        </a:p>
      </dsp:txBody>
      <dsp:txXfrm>
        <a:off x="177056" y="1911154"/>
        <a:ext cx="3329377" cy="1166042"/>
      </dsp:txXfrm>
    </dsp:sp>
    <dsp:sp modelId="{2A210789-C325-4AE0-A05F-2BBDE5D3EA6E}">
      <dsp:nvSpPr>
        <dsp:cNvPr id="0" name=""/>
        <dsp:cNvSpPr/>
      </dsp:nvSpPr>
      <dsp:spPr>
        <a:xfrm>
          <a:off x="3692144" y="2818070"/>
          <a:ext cx="6986152" cy="705820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5875" cap="rnd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После достижения возраста 18 лет                                                                                                                                                                  Заключается индивидуальный договор о </a:t>
          </a:r>
          <a:r>
            <a:rPr lang="ru-RU" sz="1400" b="1" kern="1200" dirty="0" err="1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постинтернатном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effectLst/>
              <a:latin typeface="Cambria Math" pitchFamily="18" charset="0"/>
              <a:ea typeface="Cambria Math" pitchFamily="18" charset="0"/>
            </a:rPr>
            <a:t> сопровождении</a:t>
          </a:r>
          <a:endParaRPr lang="ru-RU" sz="1400" b="1" kern="1200" dirty="0">
            <a:solidFill>
              <a:schemeClr val="accent5">
                <a:lumMod val="50000"/>
              </a:schemeClr>
            </a:solidFill>
            <a:effectLst/>
            <a:latin typeface="Cambria Math" pitchFamily="18" charset="0"/>
            <a:ea typeface="Cambria Math" pitchFamily="18" charset="0"/>
          </a:endParaRPr>
        </a:p>
      </dsp:txBody>
      <dsp:txXfrm>
        <a:off x="3692144" y="2906298"/>
        <a:ext cx="6721470" cy="529365"/>
      </dsp:txXfrm>
    </dsp:sp>
    <dsp:sp modelId="{59531F6D-6CAD-445C-A8BC-17C3CF8EC2FA}">
      <dsp:nvSpPr>
        <dsp:cNvPr id="0" name=""/>
        <dsp:cNvSpPr/>
      </dsp:nvSpPr>
      <dsp:spPr>
        <a:xfrm>
          <a:off x="154356" y="3549260"/>
          <a:ext cx="3430946" cy="14205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rPr>
            <a:t>Период после окончания выпускником профессиональной образовательной организации</a:t>
          </a:r>
          <a:endParaRPr lang="ru-RU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 Math" pitchFamily="18" charset="0"/>
            <a:ea typeface="Cambria Math" pitchFamily="18" charset="0"/>
          </a:endParaRPr>
        </a:p>
      </dsp:txBody>
      <dsp:txXfrm>
        <a:off x="223701" y="3618605"/>
        <a:ext cx="3292256" cy="1281851"/>
      </dsp:txXfrm>
    </dsp:sp>
    <dsp:sp modelId="{AEB3B392-9F06-421B-BC23-47D57F2E35F4}">
      <dsp:nvSpPr>
        <dsp:cNvPr id="0" name=""/>
        <dsp:cNvSpPr/>
      </dsp:nvSpPr>
      <dsp:spPr>
        <a:xfrm>
          <a:off x="3726143" y="3766864"/>
          <a:ext cx="6986152" cy="993419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5875" cap="rnd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latin typeface="Cambria Math" pitchFamily="18" charset="0"/>
              <a:ea typeface="Cambria Math" pitchFamily="18" charset="0"/>
            </a:rPr>
            <a:t>Содействие в продолжении обучения</a:t>
          </a:r>
          <a:endParaRPr lang="ru-RU" sz="1400" b="1" kern="1200" dirty="0">
            <a:solidFill>
              <a:schemeClr val="accent5">
                <a:lumMod val="50000"/>
              </a:schemeClr>
            </a:solidFill>
            <a:latin typeface="Cambria Math" pitchFamily="18" charset="0"/>
            <a:ea typeface="Cambria Math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latin typeface="Cambria Math" pitchFamily="18" charset="0"/>
              <a:ea typeface="Cambria Math" pitchFamily="18" charset="0"/>
            </a:rPr>
            <a:t>Содействие в трудоустройстве</a:t>
          </a:r>
          <a:endParaRPr lang="ru-RU" sz="1400" b="1" kern="1200" dirty="0">
            <a:solidFill>
              <a:schemeClr val="accent5">
                <a:lumMod val="50000"/>
              </a:schemeClr>
            </a:solidFill>
            <a:latin typeface="Cambria Math" pitchFamily="18" charset="0"/>
            <a:ea typeface="Cambria Math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  <a:latin typeface="Cambria Math" pitchFamily="18" charset="0"/>
              <a:ea typeface="Cambria Math" pitchFamily="18" charset="0"/>
            </a:rPr>
            <a:t>Социально-бытовая помощь</a:t>
          </a:r>
          <a:endParaRPr lang="ru-RU" sz="1400" b="1" kern="1200" dirty="0">
            <a:solidFill>
              <a:schemeClr val="accent5">
                <a:lumMod val="50000"/>
              </a:schemeClr>
            </a:solidFill>
            <a:latin typeface="Cambria Math" pitchFamily="18" charset="0"/>
            <a:ea typeface="Cambria Math" pitchFamily="18" charset="0"/>
          </a:endParaRPr>
        </a:p>
      </dsp:txBody>
      <dsp:txXfrm>
        <a:off x="3726143" y="3891041"/>
        <a:ext cx="6613620" cy="745065"/>
      </dsp:txXfrm>
    </dsp:sp>
    <dsp:sp modelId="{563C301F-D522-4385-AC76-06D363BA182D}">
      <dsp:nvSpPr>
        <dsp:cNvPr id="0" name=""/>
        <dsp:cNvSpPr/>
      </dsp:nvSpPr>
      <dsp:spPr>
        <a:xfrm flipH="1" flipV="1">
          <a:off x="1683299" y="5249108"/>
          <a:ext cx="1329045" cy="413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19050" bIns="952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10800000">
        <a:off x="1685317" y="5251126"/>
        <a:ext cx="1325009" cy="373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7062C7-AF8E-45D9-BC09-C0FFEC2414D8}">
      <dsp:nvSpPr>
        <dsp:cNvPr id="0" name=""/>
        <dsp:cNvSpPr/>
      </dsp:nvSpPr>
      <dsp:spPr>
        <a:xfrm>
          <a:off x="3654120" y="1665512"/>
          <a:ext cx="2079209" cy="179859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Выпускник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98674" y="1963565"/>
        <a:ext cx="1390101" cy="1202493"/>
      </dsp:txXfrm>
    </dsp:sp>
    <dsp:sp modelId="{67FBC4E3-D83B-41A2-86ED-439B55891E9C}">
      <dsp:nvSpPr>
        <dsp:cNvPr id="0" name=""/>
        <dsp:cNvSpPr/>
      </dsp:nvSpPr>
      <dsp:spPr>
        <a:xfrm>
          <a:off x="4956105" y="805003"/>
          <a:ext cx="784479" cy="67593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05169F-026D-4B0D-BB1F-1699437762E0}">
      <dsp:nvSpPr>
        <dsp:cNvPr id="0" name=""/>
        <dsp:cNvSpPr/>
      </dsp:nvSpPr>
      <dsp:spPr>
        <a:xfrm>
          <a:off x="3610099" y="11877"/>
          <a:ext cx="2198742" cy="1521565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5">
                <a:tint val="96000"/>
                <a:lumMod val="104000"/>
              </a:schemeClr>
            </a:gs>
            <a:gs pos="100000">
              <a:schemeClr val="accent5"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shade val="9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Организация для детей-сирот и детей, оставшихся без попечения родителей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38231" y="238950"/>
        <a:ext cx="1542478" cy="1067419"/>
      </dsp:txXfrm>
    </dsp:sp>
    <dsp:sp modelId="{076B1CEE-EF27-4769-B498-00E3896422AA}">
      <dsp:nvSpPr>
        <dsp:cNvPr id="0" name=""/>
        <dsp:cNvSpPr/>
      </dsp:nvSpPr>
      <dsp:spPr>
        <a:xfrm>
          <a:off x="5871653" y="2068638"/>
          <a:ext cx="784479" cy="67593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79F28-B7A7-4A0F-BF0A-17E62F90262D}">
      <dsp:nvSpPr>
        <dsp:cNvPr id="0" name=""/>
        <dsp:cNvSpPr/>
      </dsp:nvSpPr>
      <dsp:spPr>
        <a:xfrm>
          <a:off x="5443204" y="920320"/>
          <a:ext cx="2085382" cy="1506073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5">
                <a:tint val="96000"/>
                <a:lumMod val="104000"/>
              </a:schemeClr>
            </a:gs>
            <a:gs pos="100000">
              <a:schemeClr val="accent5"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shade val="9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Куратор-наставник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60414" y="1149411"/>
        <a:ext cx="1450962" cy="1047891"/>
      </dsp:txXfrm>
    </dsp:sp>
    <dsp:sp modelId="{DC5B12BD-AAF7-4E44-8BFA-8F47042A0613}">
      <dsp:nvSpPr>
        <dsp:cNvPr id="0" name=""/>
        <dsp:cNvSpPr/>
      </dsp:nvSpPr>
      <dsp:spPr>
        <a:xfrm>
          <a:off x="5235654" y="3495044"/>
          <a:ext cx="784479" cy="67593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788731-97FF-4D47-81BF-69A39C76AA5C}">
      <dsp:nvSpPr>
        <dsp:cNvPr id="0" name=""/>
        <dsp:cNvSpPr/>
      </dsp:nvSpPr>
      <dsp:spPr>
        <a:xfrm>
          <a:off x="5502219" y="2642294"/>
          <a:ext cx="2038610" cy="1389370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6">
                <a:tint val="96000"/>
                <a:lumMod val="104000"/>
              </a:schemeClr>
            </a:gs>
            <a:gs pos="100000">
              <a:schemeClr val="accent6"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6">
              <a:shade val="9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Профессиональная образовательная организация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04418" y="2848251"/>
        <a:ext cx="1434212" cy="977456"/>
      </dsp:txXfrm>
    </dsp:sp>
    <dsp:sp modelId="{7DF558AB-D6C4-497A-AE19-E03305065E94}">
      <dsp:nvSpPr>
        <dsp:cNvPr id="0" name=""/>
        <dsp:cNvSpPr/>
      </dsp:nvSpPr>
      <dsp:spPr>
        <a:xfrm>
          <a:off x="3657989" y="3643110"/>
          <a:ext cx="784479" cy="67593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900884-115F-4569-AF86-16C0F690F2D6}">
      <dsp:nvSpPr>
        <dsp:cNvPr id="0" name=""/>
        <dsp:cNvSpPr/>
      </dsp:nvSpPr>
      <dsp:spPr>
        <a:xfrm>
          <a:off x="3683162" y="3620429"/>
          <a:ext cx="2171378" cy="1402829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6">
                <a:tint val="96000"/>
                <a:lumMod val="104000"/>
              </a:schemeClr>
            </a:gs>
            <a:gs pos="100000">
              <a:schemeClr val="accent6"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6">
              <a:shade val="9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Патронатный воспитатель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97706" y="3823642"/>
        <a:ext cx="1542290" cy="996403"/>
      </dsp:txXfrm>
    </dsp:sp>
    <dsp:sp modelId="{B6BE7EB4-623B-4EE1-8FD7-62279001A50C}">
      <dsp:nvSpPr>
        <dsp:cNvPr id="0" name=""/>
        <dsp:cNvSpPr/>
      </dsp:nvSpPr>
      <dsp:spPr>
        <a:xfrm>
          <a:off x="2727448" y="2379983"/>
          <a:ext cx="784479" cy="67593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FB769-4572-4CC9-B867-C0D3987D7391}">
      <dsp:nvSpPr>
        <dsp:cNvPr id="0" name=""/>
        <dsp:cNvSpPr/>
      </dsp:nvSpPr>
      <dsp:spPr>
        <a:xfrm>
          <a:off x="1803339" y="2656206"/>
          <a:ext cx="2221115" cy="1624839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2">
                <a:tint val="96000"/>
                <a:lumMod val="104000"/>
              </a:schemeClr>
            </a:gs>
            <a:gs pos="100000">
              <a:schemeClr val="accent2"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Территориальные органы опеки и попечительства 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43171" y="2904807"/>
        <a:ext cx="1541451" cy="1127637"/>
      </dsp:txXfrm>
    </dsp:sp>
    <dsp:sp modelId="{3471D493-C432-4E48-BCC3-AECAD47A3D19}">
      <dsp:nvSpPr>
        <dsp:cNvPr id="0" name=""/>
        <dsp:cNvSpPr/>
      </dsp:nvSpPr>
      <dsp:spPr>
        <a:xfrm>
          <a:off x="1899669" y="813464"/>
          <a:ext cx="2099712" cy="1668265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2">
                <a:tint val="96000"/>
                <a:lumMod val="104000"/>
              </a:schemeClr>
            </a:gs>
            <a:gs pos="100000">
              <a:schemeClr val="accent2"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Комиссия по делам несовершеннолетних и защите их прав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33519" y="1078715"/>
        <a:ext cx="1432012" cy="11377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0574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281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106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889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885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6390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219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7159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181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39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752177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0299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92167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343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2541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55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CC1D0-617C-4200-822E-5BC13AA4326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3B2886-47B6-4F86-8DAD-9753C10A13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72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  <p:sldLayoutId id="2147484157" r:id="rId13"/>
    <p:sldLayoutId id="2147484158" r:id="rId14"/>
    <p:sldLayoutId id="2147484159" r:id="rId15"/>
    <p:sldLayoutId id="21474841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02062" y="-2104610"/>
            <a:ext cx="8502555" cy="8492541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           </a:t>
            </a:r>
            <a:r>
              <a:rPr lang="ru-RU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СОЦИАЛЬНО-ПЕДАГОГИЧЕСКОЕ СОПРОВОЖДЕНИЕ ВЫПУСКНИКОВ В ПРОЦЕССЕ ИХ ПЕРЕХОДА К САМОСТОЯТЕЛЬНОЙ ЖИЗНИ</a:t>
            </a: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социальный педагог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Кузнецова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Д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арья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А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ндреевна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9390" y="3083806"/>
            <a:ext cx="3839692" cy="377419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8881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7982" y="918949"/>
            <a:ext cx="9566630" cy="492229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Постинтернатное сопровождение - это процесс профессионального взаимодействия специалистов разного профиля с детьми-сиротами и детьми, оставшимися без попечения родителей, а также лицами из числа детей-сирот и детей, оставшихся без попечения </a:t>
            </a: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родителей, </a:t>
            </a: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и их социальным окружением с целью создания оптимальных условий для их адаптации и социализации в обществе.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1850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519" y="339102"/>
            <a:ext cx="9971169" cy="15371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A53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Взаимодействие субъектов постинтернатного </a:t>
            </a:r>
            <a:r>
              <a:rPr lang="ru-RU" sz="3200" b="1" dirty="0">
                <a:solidFill>
                  <a:srgbClr val="A53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сопровождения выпускников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460666" y="1626918"/>
          <a:ext cx="9320068" cy="5070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5262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403" y="375779"/>
            <a:ext cx="11600597" cy="101380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Основные </a:t>
            </a: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виды деятельности специалистов</a:t>
            </a:r>
            <a:endParaRPr lang="ru-RU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521337" y="1214846"/>
            <a:ext cx="11492526" cy="5447211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о</a:t>
            </a: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казание консультативной, психологической, педагогической, юридической, социальной и иной помощи;</a:t>
            </a:r>
            <a:endParaRPr lang="ru-RU" sz="19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содействие воспитанникам и выпускникам в получении профессиональной подготовки, трудоустройстве и трудовой адаптации, временной </a:t>
            </a: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занятости;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900" b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с</a:t>
            </a:r>
            <a:r>
              <a:rPr lang="ru-RU" sz="1900" b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одействие в социальной адаптации и социализации, восстановлении и поддержании родственных и социальных связей выпускника;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900" b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проведение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профилактической работы по предупреждению девиантного поведения, бродяжничества, наркомании, алкоголизма, преступности, появления трудной </a:t>
            </a:r>
            <a:r>
              <a:rPr lang="ru-RU" sz="1900" b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жизненной </a:t>
            </a:r>
            <a:r>
              <a:rPr lang="ru-RU" sz="1900" b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ситуации;</a:t>
            </a:r>
            <a:endParaRPr lang="ru-RU" sz="19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900" b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организация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и оказание адресной социально-бытовой, психолого-педагогической и социально-правовой помощи и поддержки подшефным воспитанникам, оценка </a:t>
            </a:r>
            <a:r>
              <a:rPr lang="ru-RU" sz="1900" b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ее </a:t>
            </a:r>
            <a:r>
              <a:rPr lang="ru-RU" sz="1900" b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эффективности;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900" b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Защита прав и законных интересов, представительства интересов выпускников в государственных органах и учреждениях;</a:t>
            </a:r>
            <a:endParaRPr lang="ru-RU" sz="1900" b="1" dirty="0" smtClean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сотрудничество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с профессиональными образовательными организациями по вопросам учебно-воспитательного процесса, соблюдения прав и гарантий, установленных действующим законодательством Российской Федерации, здоровья и медицинского обеспечения </a:t>
            </a:r>
            <a:r>
              <a:rPr lang="ru-RU" sz="1900" b="1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подшефных </a:t>
            </a:r>
            <a:r>
              <a:rPr lang="ru-RU" sz="1900" b="1" smtClean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воспитанников.</a:t>
            </a:r>
            <a:endParaRPr lang="ru-RU" sz="1900" b="1" dirty="0">
              <a:solidFill>
                <a:schemeClr val="accent2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endParaRPr lang="ru-RU" dirty="0">
              <a:solidFill>
                <a:srgbClr val="6666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364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2076" y="2867118"/>
            <a:ext cx="5523002" cy="37782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534" y="2414564"/>
            <a:ext cx="3221181" cy="42308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2476" y="28052"/>
            <a:ext cx="3788437" cy="284132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838562" y="352252"/>
            <a:ext cx="52284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Специалисты службы оказывают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консультативную, </a:t>
            </a:r>
            <a:r>
              <a:rPr lang="ru-RU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психологическую,педагогическую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 юридическую, социальную и иную помощь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выпускникам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421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6976" y="566856"/>
            <a:ext cx="6221281" cy="350017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375" y="3609782"/>
            <a:ext cx="4895628" cy="311826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920944" y="1251913"/>
            <a:ext cx="45960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Одним из ключевых направлений работы Службы является содействие выпускникам в получении образования и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трудоустройстве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89616" y="4712364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800"/>
              </a:spcAft>
            </a:pP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Данная работа ведется в  тесном взаимодействии с профессиональными образовательными организациями, в которых обучаются наши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выпускники 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83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531" y="373611"/>
            <a:ext cx="10136776" cy="1280890"/>
          </a:xfrm>
        </p:spPr>
        <p:txBody>
          <a:bodyPr>
            <a:normAutofit/>
          </a:bodyPr>
          <a:lstStyle/>
          <a:p>
            <a:pPr algn="ctr"/>
            <a:r>
              <a:rPr lang="ru-RU" sz="3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Этапы </a:t>
            </a:r>
            <a:r>
              <a:rPr lang="ru-RU" sz="3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постинтернатного</a:t>
            </a:r>
            <a:r>
              <a:rPr lang="ru-RU" sz="3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сопровождения воспитанников</a:t>
            </a:r>
            <a:endParaRPr lang="ru-RU" sz="3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/>
          </p:nvPr>
        </p:nvGraphicFramePr>
        <p:xfrm>
          <a:off x="827316" y="1567543"/>
          <a:ext cx="11654970" cy="5290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8053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355" y="1333793"/>
            <a:ext cx="6564573" cy="50260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…чем больше неравнодушных людей будет находиться рядом с ребенком в переходный момент его жизни, тем выше вероятность того, что он пройдет успешно и с наименьшими потерями..</a:t>
            </a:r>
            <a:endParaRPr lang="ru-RU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65826" y="1333793"/>
            <a:ext cx="3794078" cy="50398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2491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1083</TotalTime>
  <Words>393</Words>
  <Application>Microsoft Office PowerPoint</Application>
  <PresentationFormat>Произвольный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                                                СОЦИАЛЬНО-ПЕДАГОГИЧЕСКОЕ СОПРОВОЖДЕНИЕ ВЫПУСКНИКОВ В ПРОЦЕССЕ ИХ ПЕРЕХОДА К САМОСТОЯТЕЛЬНОЙ ЖИЗНИ    социальный педагог Кузнецова Дарья Андреевна</vt:lpstr>
      <vt:lpstr>Слайд 2</vt:lpstr>
      <vt:lpstr>Взаимодействие субъектов постинтернатного сопровождения выпускников</vt:lpstr>
      <vt:lpstr>Основные виды деятельности специалистов</vt:lpstr>
      <vt:lpstr>Слайд 5</vt:lpstr>
      <vt:lpstr>Слайд 6</vt:lpstr>
      <vt:lpstr>Этапы постинтернатного сопровождения воспитанников</vt:lpstr>
      <vt:lpstr>…чем больше неравнодушных людей будет находиться рядом с ребенком в переходный момент его жизни, тем выше вероятность того, что он пройдет успешно и с наименьшими потерями..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НАВСТРЕЧУ ВЗРОСЛОЙ ЖИЗНИ:                                                               ПРАКТИКА ПОСТИНТЕРНАТНОГО СОПРОВОЖДЕНИЯ ВЫПУСКНИКОВ ГКОУ МО «ВДОХНОВЕНИЕ»</dc:title>
  <dc:creator>ДА</dc:creator>
  <cp:lastModifiedBy>pfobnfghfd</cp:lastModifiedBy>
  <cp:revision>46</cp:revision>
  <dcterms:created xsi:type="dcterms:W3CDTF">2016-04-14T08:03:23Z</dcterms:created>
  <dcterms:modified xsi:type="dcterms:W3CDTF">2018-12-06T10:43:48Z</dcterms:modified>
</cp:coreProperties>
</file>